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26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4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1" r:id="rId26"/>
    <p:sldId id="28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0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0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7B6B9-9F3F-48FC-A224-81DCFD702B6A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5C936-6237-4E4F-9EB6-C27360347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507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7B6B9-9F3F-48FC-A224-81DCFD702B6A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5C936-6237-4E4F-9EB6-C27360347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864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7B6B9-9F3F-48FC-A224-81DCFD702B6A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5C936-6237-4E4F-9EB6-C27360347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777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7B6B9-9F3F-48FC-A224-81DCFD702B6A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5C936-6237-4E4F-9EB6-C27360347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819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7B6B9-9F3F-48FC-A224-81DCFD702B6A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5C936-6237-4E4F-9EB6-C27360347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275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7B6B9-9F3F-48FC-A224-81DCFD702B6A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5C936-6237-4E4F-9EB6-C27360347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11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7B6B9-9F3F-48FC-A224-81DCFD702B6A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5C936-6237-4E4F-9EB6-C27360347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536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7B6B9-9F3F-48FC-A224-81DCFD702B6A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5C936-6237-4E4F-9EB6-C27360347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771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7B6B9-9F3F-48FC-A224-81DCFD702B6A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5C936-6237-4E4F-9EB6-C27360347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594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7B6B9-9F3F-48FC-A224-81DCFD702B6A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5C936-6237-4E4F-9EB6-C27360347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19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7B6B9-9F3F-48FC-A224-81DCFD702B6A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5C936-6237-4E4F-9EB6-C27360347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07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7B6B9-9F3F-48FC-A224-81DCFD702B6A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45C936-6237-4E4F-9EB6-C27360347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781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Retrieving Data Using SQL SELECT Statement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410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2262" y="590550"/>
            <a:ext cx="6467475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123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187" y="728662"/>
            <a:ext cx="11477625" cy="5400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3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25" y="661987"/>
            <a:ext cx="11258550" cy="553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218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560" y="576263"/>
            <a:ext cx="9448800" cy="22288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0954" y="2959292"/>
            <a:ext cx="4076700" cy="283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060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4650" y="571500"/>
            <a:ext cx="63627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555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698" y="376238"/>
            <a:ext cx="10325100" cy="26289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3681" y="3114484"/>
            <a:ext cx="4962525" cy="315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12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616" y="365125"/>
            <a:ext cx="10086975" cy="25050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2637" y="2814320"/>
            <a:ext cx="4429125" cy="344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251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" y="571500"/>
            <a:ext cx="1148715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044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24" y="365125"/>
            <a:ext cx="10439400" cy="20764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6275" y="2828925"/>
            <a:ext cx="3219450" cy="120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824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27906"/>
            <a:ext cx="9105900" cy="8572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3512" y="2771774"/>
            <a:ext cx="4761738" cy="193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82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" y="1423987"/>
            <a:ext cx="10658475" cy="401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869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775" y="447675"/>
            <a:ext cx="9696450" cy="596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347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437" y="404812"/>
            <a:ext cx="11287125" cy="604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624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712" y="676275"/>
            <a:ext cx="9934575" cy="550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110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977" y="487299"/>
            <a:ext cx="9077325" cy="16954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50" y="2890837"/>
            <a:ext cx="10782300" cy="10763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6979" y="4171378"/>
            <a:ext cx="2609850" cy="24288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4036" y="4126991"/>
            <a:ext cx="2514600" cy="229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241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23" y="181546"/>
            <a:ext cx="11753850" cy="25812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381" y="2841498"/>
            <a:ext cx="516255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91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412" y="1685925"/>
            <a:ext cx="10925175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744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525" y="538162"/>
            <a:ext cx="11410950" cy="578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291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66700"/>
            <a:ext cx="109728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809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875" y="1366837"/>
            <a:ext cx="10382250" cy="412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516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387" y="528637"/>
            <a:ext cx="11325225" cy="580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016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37" y="642937"/>
            <a:ext cx="11668125" cy="55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455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62" y="676275"/>
            <a:ext cx="12106275" cy="55054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993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790575"/>
            <a:ext cx="6400800" cy="527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658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552450"/>
            <a:ext cx="12077700" cy="575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952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4B5D19FEBEA74498DFEE27CE2C04205" ma:contentTypeVersion="11" ma:contentTypeDescription="Create a new document." ma:contentTypeScope="" ma:versionID="70937a7326b009e630dbfc8fe8510ba4">
  <xsd:schema xmlns:xsd="http://www.w3.org/2001/XMLSchema" xmlns:xs="http://www.w3.org/2001/XMLSchema" xmlns:p="http://schemas.microsoft.com/office/2006/metadata/properties" xmlns:ns2="c61c6339-0837-4246-91dd-ab7bd25b3504" xmlns:ns3="dc770270-5e24-459d-aaf3-eeebbc46ab14" targetNamespace="http://schemas.microsoft.com/office/2006/metadata/properties" ma:root="true" ma:fieldsID="3ec784a768354777db23130a2b7f131e" ns2:_="" ns3:_="">
    <xsd:import namespace="c61c6339-0837-4246-91dd-ab7bd25b3504"/>
    <xsd:import namespace="dc770270-5e24-459d-aaf3-eeebbc46ab1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1c6339-0837-4246-91dd-ab7bd25b350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fd59429c-2ec5-47d9-ac23-ecd773c54e4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770270-5e24-459d-aaf3-eeebbc46ab14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6b312ada-bb94-4e05-a81d-9905e2487240}" ma:internalName="TaxCatchAll" ma:showField="CatchAllData" ma:web="dc770270-5e24-459d-aaf3-eeebbc46ab1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61c6339-0837-4246-91dd-ab7bd25b3504">
      <Terms xmlns="http://schemas.microsoft.com/office/infopath/2007/PartnerControls"/>
    </lcf76f155ced4ddcb4097134ff3c332f>
    <TaxCatchAll xmlns="dc770270-5e24-459d-aaf3-eeebbc46ab14" xsi:nil="true"/>
  </documentManagement>
</p:properties>
</file>

<file path=customXml/itemProps1.xml><?xml version="1.0" encoding="utf-8"?>
<ds:datastoreItem xmlns:ds="http://schemas.openxmlformats.org/officeDocument/2006/customXml" ds:itemID="{9B3FE6BA-650A-4F1A-A01B-0D0068F2A7DD}"/>
</file>

<file path=customXml/itemProps2.xml><?xml version="1.0" encoding="utf-8"?>
<ds:datastoreItem xmlns:ds="http://schemas.openxmlformats.org/officeDocument/2006/customXml" ds:itemID="{5664E9C6-A6C8-4137-9D6B-9A820296E64F}"/>
</file>

<file path=customXml/itemProps3.xml><?xml version="1.0" encoding="utf-8"?>
<ds:datastoreItem xmlns:ds="http://schemas.openxmlformats.org/officeDocument/2006/customXml" ds:itemID="{70888794-CF2E-49CF-998A-6609249B7999}"/>
</file>

<file path=docProps/app.xml><?xml version="1.0" encoding="utf-8"?>
<Properties xmlns="http://schemas.openxmlformats.org/officeDocument/2006/extended-properties" xmlns:vt="http://schemas.openxmlformats.org/officeDocument/2006/docPropsVTypes">
  <TotalTime>1295</TotalTime>
  <Words>6</Words>
  <Application>Microsoft Office PowerPoint</Application>
  <PresentationFormat>Widescreen</PresentationFormat>
  <Paragraphs>1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Retrieving Data Using SQL SELECT Statement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Oracle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Retrieving Data Using SQL SELECT Statement</dc:title>
  <dc:creator>Elena Dinuca</dc:creator>
  <cp:lastModifiedBy>Elena Dinuca</cp:lastModifiedBy>
  <cp:revision>15</cp:revision>
  <dcterms:created xsi:type="dcterms:W3CDTF">2020-10-13T08:29:53Z</dcterms:created>
  <dcterms:modified xsi:type="dcterms:W3CDTF">2020-10-16T07:45:36Z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0x01010004B5D19FEBEA74498DFEE27CE2C04205</vt:lpwstr>
  </property>
</Properties>
</file>

<file path=docProps/thumbnail.jpeg>
</file>